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0000FF"/>
    <a:srgbClr val="FF3300"/>
    <a:srgbClr val="008000"/>
    <a:srgbClr val="009900"/>
    <a:srgbClr val="33CCFF"/>
    <a:srgbClr val="FF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6437-4E3D-4CE3-983A-B3E0045A802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564A-439A-4C36-9570-1866BE567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6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6437-4E3D-4CE3-983A-B3E0045A802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564A-439A-4C36-9570-1866BE567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11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6437-4E3D-4CE3-983A-B3E0045A802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564A-439A-4C36-9570-1866BE567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793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6437-4E3D-4CE3-983A-B3E0045A802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564A-439A-4C36-9570-1866BE567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99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6437-4E3D-4CE3-983A-B3E0045A802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564A-439A-4C36-9570-1866BE567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573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6437-4E3D-4CE3-983A-B3E0045A802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564A-439A-4C36-9570-1866BE567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591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6437-4E3D-4CE3-983A-B3E0045A802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564A-439A-4C36-9570-1866BE567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644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6437-4E3D-4CE3-983A-B3E0045A802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564A-439A-4C36-9570-1866BE567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248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6437-4E3D-4CE3-983A-B3E0045A802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564A-439A-4C36-9570-1866BE567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627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6437-4E3D-4CE3-983A-B3E0045A802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564A-439A-4C36-9570-1866BE567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372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F6437-4E3D-4CE3-983A-B3E0045A802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564A-439A-4C36-9570-1866BE567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16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F6437-4E3D-4CE3-983A-B3E0045A802D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4564A-439A-4C36-9570-1866BE5679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096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b="27113"/>
          <a:stretch/>
        </p:blipFill>
        <p:spPr>
          <a:xfrm>
            <a:off x="-12700" y="12700"/>
            <a:ext cx="12204700" cy="68453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03606" y="156051"/>
            <a:ext cx="1341911" cy="129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76816" y="291599"/>
            <a:ext cx="6984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«Чебурашка»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1645" y="1928300"/>
            <a:ext cx="48350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Предметно-пространственная 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среда </a:t>
            </a:r>
            <a:b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средней группе 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</a:t>
            </a:r>
            <a:b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ФГОС ДОО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47649" y="5454916"/>
            <a:ext cx="28057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воспитатели: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Горяева Ю.Р. </a:t>
            </a:r>
            <a:r>
              <a:rPr lang="en-US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 кат., 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Курилова Г.А. </a:t>
            </a:r>
            <a:r>
              <a:rPr lang="en-US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 кат.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50284">
            <a:off x="772732" y="-122338"/>
            <a:ext cx="6162007" cy="782764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04" y="1474816"/>
            <a:ext cx="6198949" cy="432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09822" y="6155319"/>
            <a:ext cx="3154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«Радуга»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56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b="27113"/>
          <a:stretch/>
        </p:blipFill>
        <p:spPr>
          <a:xfrm>
            <a:off x="-12700" y="0"/>
            <a:ext cx="12204700" cy="68453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006" y="137850"/>
            <a:ext cx="1584559" cy="152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524000" y="8143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</a:t>
            </a:r>
            <a:r>
              <a:rPr lang="ru-RU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Речевичок</a:t>
            </a:r>
            <a:r>
              <a:rPr lang="ru-RU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90" y="1911568"/>
            <a:ext cx="6657588" cy="3741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4" r="6798"/>
          <a:stretch/>
        </p:blipFill>
        <p:spPr bwMode="auto">
          <a:xfrm rot="5400000">
            <a:off x="7205051" y="1148222"/>
            <a:ext cx="5201870" cy="4108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Прямоугольник 8"/>
          <p:cNvSpPr/>
          <p:nvPr/>
        </p:nvSpPr>
        <p:spPr>
          <a:xfrm>
            <a:off x="7751978" y="6031845"/>
            <a:ext cx="39799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уединения»</a:t>
            </a:r>
          </a:p>
        </p:txBody>
      </p:sp>
    </p:spTree>
    <p:extLst>
      <p:ext uri="{BB962C8B-B14F-4D97-AF65-F5344CB8AC3E}">
        <p14:creationId xmlns:p14="http://schemas.microsoft.com/office/powerpoint/2010/main" val="18566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b="27113"/>
          <a:stretch/>
        </p:blipFill>
        <p:spPr>
          <a:xfrm>
            <a:off x="-12700" y="0"/>
            <a:ext cx="12204700" cy="6845300"/>
          </a:xfrm>
          <a:prstGeom prst="rect">
            <a:avLst/>
          </a:prstGeom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841" y="417109"/>
            <a:ext cx="4498914" cy="6011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88853" y="5257800"/>
            <a:ext cx="1541959" cy="14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6672" y="233206"/>
            <a:ext cx="45037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</a:t>
            </a:r>
            <a:r>
              <a:rPr lang="ru-RU" sz="36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Здоровячок</a:t>
            </a:r>
            <a:r>
              <a:rPr lang="ru-RU" sz="3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45" y="1117553"/>
            <a:ext cx="5281973" cy="3956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368889" y="524929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-apple-system"/>
              </a:rPr>
              <a:t>Чтобы сделать ребёнка умным и рассудительным, сделайте его крепким и здоровым: пусть он работает, действует, бегает, кричит, пусть он находится в постоянном движении. </a:t>
            </a:r>
            <a:endParaRPr lang="ru-RU" dirty="0" smtClean="0">
              <a:solidFill>
                <a:srgbClr val="002060"/>
              </a:solidFill>
              <a:latin typeface="-apple-system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-apple-system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-apple-system"/>
              </a:rPr>
              <a:t>                                                  Жан-Жак </a:t>
            </a:r>
            <a:r>
              <a:rPr lang="ru-RU" dirty="0">
                <a:solidFill>
                  <a:srgbClr val="002060"/>
                </a:solidFill>
                <a:latin typeface="-apple-system"/>
              </a:rPr>
              <a:t>Руссо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22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b="27113"/>
          <a:stretch/>
        </p:blipFill>
        <p:spPr>
          <a:xfrm>
            <a:off x="-12700" y="12700"/>
            <a:ext cx="12204700" cy="68453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03606" y="289719"/>
            <a:ext cx="1728787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288184" y="453655"/>
            <a:ext cx="438267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</a:p>
          <a:p>
            <a:pPr algn="ctr"/>
            <a:r>
              <a:rPr lang="ru-RU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 чего начинается </a:t>
            </a:r>
          </a:p>
          <a:p>
            <a:pPr algn="ctr"/>
            <a:r>
              <a:rPr lang="ru-RU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Родина»</a:t>
            </a:r>
            <a:endParaRPr lang="ru-RU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92" y="392970"/>
            <a:ext cx="4354876" cy="623398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180" y="2385838"/>
            <a:ext cx="5459809" cy="42158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0000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4961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b="27113"/>
          <a:stretch/>
        </p:blipFill>
        <p:spPr>
          <a:xfrm>
            <a:off x="-12700" y="179388"/>
            <a:ext cx="12204700" cy="68453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63224" y="289719"/>
            <a:ext cx="48206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безопасности»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www.maam.ru/upload/blogs/detsad-402935-14523362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58" y="1295356"/>
            <a:ext cx="5902695" cy="4429214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7" b="9745"/>
          <a:stretch/>
        </p:blipFill>
        <p:spPr>
          <a:xfrm>
            <a:off x="6810375" y="1122363"/>
            <a:ext cx="3857625" cy="459740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09561" y="266378"/>
            <a:ext cx="1350202" cy="1300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042075" y="6077434"/>
            <a:ext cx="94629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Сменяемость в зависимости от вида безопасности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40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b="27113"/>
          <a:stretch/>
        </p:blipFill>
        <p:spPr>
          <a:xfrm>
            <a:off x="-12700" y="12700"/>
            <a:ext cx="12204700" cy="68453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03606" y="289719"/>
            <a:ext cx="1728787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793009" y="333803"/>
            <a:ext cx="61983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«Развивающие игры»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4443" y="2089315"/>
            <a:ext cx="5371086" cy="371567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900" y="2050711"/>
            <a:ext cx="6130820" cy="4583791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898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b="27113"/>
          <a:stretch/>
        </p:blipFill>
        <p:spPr>
          <a:xfrm>
            <a:off x="-6350" y="0"/>
            <a:ext cx="12204700" cy="68453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14502" y="214837"/>
            <a:ext cx="1728787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083349" y="236109"/>
            <a:ext cx="7632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Единство стиля и названия группы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11" y="3477270"/>
            <a:ext cx="4297362" cy="2284454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650" y="3524549"/>
            <a:ext cx="4060794" cy="2284454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650" y="1030287"/>
            <a:ext cx="4060794" cy="2207059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63" y="1030288"/>
            <a:ext cx="4297362" cy="2207059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718816" y="588649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должны жить в мире красоты, игры, сказки, музыки, рисунка, фантазии, творчества. </a:t>
            </a:r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Василий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Сухомлинский</a:t>
            </a:r>
          </a:p>
        </p:txBody>
      </p:sp>
    </p:spTree>
    <p:extLst>
      <p:ext uri="{BB962C8B-B14F-4D97-AF65-F5344CB8AC3E}">
        <p14:creationId xmlns:p14="http://schemas.microsoft.com/office/powerpoint/2010/main" val="232258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b="27113"/>
          <a:stretch/>
        </p:blipFill>
        <p:spPr>
          <a:xfrm>
            <a:off x="-12700" y="12700"/>
            <a:ext cx="12204700" cy="68453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49156" y="171358"/>
            <a:ext cx="1455009" cy="1401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53339" y="4103653"/>
            <a:ext cx="73508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дошкольном образовании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оценивается не ребенок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созданные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его развития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позволяющие ему быть разным, успешным, чувствовать себя человеком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комплексом полноценности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r"/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А.Г. </a:t>
            </a:r>
            <a:r>
              <a:rPr lang="ru-RU" sz="24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Асмолов</a:t>
            </a:r>
            <a:endParaRPr lang="ru-RU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006" y="802990"/>
            <a:ext cx="5391468" cy="302921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7030A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07257" y="1396651"/>
            <a:ext cx="6067579" cy="407739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7568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b="27113"/>
          <a:stretch/>
        </p:blipFill>
        <p:spPr>
          <a:xfrm>
            <a:off x="-12700" y="-4948"/>
            <a:ext cx="12204700" cy="68453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9366" y="194574"/>
            <a:ext cx="1668063" cy="160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54116" y="214447"/>
            <a:ext cx="94616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среда </a:t>
            </a:r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определённым образом упорядоченное </a:t>
            </a:r>
            <a:r>
              <a:rPr lang="ru-RU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пространство</a:t>
            </a:r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осуществляется </a:t>
            </a:r>
            <a:r>
              <a:rPr lang="ru-RU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развивающее обучение</a:t>
            </a:r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В.А</a:t>
            </a:r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Петровский</a:t>
            </a:r>
            <a:endParaRPr lang="ru-RU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873" y="2673234"/>
            <a:ext cx="5661472" cy="3186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Прямоугольник 9"/>
          <p:cNvSpPr/>
          <p:nvPr/>
        </p:nvSpPr>
        <p:spPr>
          <a:xfrm>
            <a:off x="8731817" y="4632326"/>
            <a:ext cx="2917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безопасная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2375" y="4632326"/>
            <a:ext cx="2917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доступная</a:t>
            </a:r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114889" y="3205911"/>
            <a:ext cx="2917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вариативная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66515" y="6173127"/>
            <a:ext cx="484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полифункциональная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09753" y="6191914"/>
            <a:ext cx="4843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трансформируемая</a:t>
            </a:r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780747" y="2870078"/>
            <a:ext cx="34786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содержательно-насыщенная</a:t>
            </a:r>
            <a:endParaRPr lang="ru-RU" sz="3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58221" y="3410851"/>
            <a:ext cx="344542" cy="19380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574794" y="4797034"/>
            <a:ext cx="344542" cy="19380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7759" flipV="1">
            <a:off x="3706492" y="6062036"/>
            <a:ext cx="344542" cy="19380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21306" flipV="1">
            <a:off x="7597954" y="6062013"/>
            <a:ext cx="344542" cy="19380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962455" y="3389398"/>
            <a:ext cx="378029" cy="21264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962455" y="4833216"/>
            <a:ext cx="342068" cy="19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6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b="27113"/>
          <a:stretch/>
        </p:blipFill>
        <p:spPr>
          <a:xfrm>
            <a:off x="0" y="12700"/>
            <a:ext cx="12204700" cy="68453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03606" y="289719"/>
            <a:ext cx="1728787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68777" y="289718"/>
            <a:ext cx="6072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 центры,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созданные в средней группе «Радуга»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«Чебурашка»: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785" y="2297985"/>
            <a:ext cx="396775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«Строительство»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сюжетно-ролевых игр»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«Театр»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«Мы музыканты»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«Творческая мастерская»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развивающих игр»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«Мы экспериментируем»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«Речевичок»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уединения»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«Здоровичок»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«С чего начинается Родина»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безопасности»</a:t>
            </a:r>
          </a:p>
          <a:p>
            <a:pPr marL="342900" indent="-342900">
              <a:buAutoNum type="arabicPeriod"/>
            </a:pP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993668" y="2061333"/>
            <a:ext cx="3832193" cy="1185971"/>
          </a:xfrm>
          <a:prstGeom prst="rect">
            <a:avLst/>
          </a:prstGeom>
          <a:solidFill>
            <a:srgbClr val="DEEBF7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70C0"/>
                </a:solidFill>
              </a:ln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4220683" y="2050178"/>
            <a:ext cx="7630814" cy="4455139"/>
            <a:chOff x="4220683" y="2050178"/>
            <a:chExt cx="7630814" cy="4455139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4220683" y="2053432"/>
              <a:ext cx="7630814" cy="4443984"/>
            </a:xfrm>
            <a:prstGeom prst="rect">
              <a:avLst/>
            </a:prstGeom>
            <a:solidFill>
              <a:srgbClr val="DEEBF7">
                <a:alpha val="65882"/>
              </a:srgb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26754" y="5495604"/>
              <a:ext cx="400110" cy="73866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vert="vert" wrap="square" rtlCol="0">
              <a:spAutoFit/>
            </a:bodyPr>
            <a:lstStyle/>
            <a:p>
              <a:pPr algn="ctr"/>
              <a:r>
                <a:rPr lang="ru-RU" sz="1400" dirty="0" smtClean="0"/>
                <a:t>вход</a:t>
              </a:r>
              <a:endParaRPr lang="ru-RU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5271829" y="5740401"/>
              <a:ext cx="461665" cy="104647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vert="vert" wrap="square" rtlCol="0">
              <a:spAutoFit/>
            </a:bodyPr>
            <a:lstStyle/>
            <a:p>
              <a:pPr algn="ctr"/>
              <a:r>
                <a:rPr lang="ru-RU" dirty="0" smtClean="0"/>
                <a:t>10</a:t>
              </a:r>
              <a:endParaRPr lang="ru-RU" dirty="0"/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9139253" y="5986801"/>
              <a:ext cx="461665" cy="55367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vert="vert" wrap="square" rtlCol="0">
              <a:spAutoFit/>
            </a:bodyPr>
            <a:lstStyle/>
            <a:p>
              <a:pPr algn="ctr"/>
              <a:r>
                <a:rPr lang="ru-RU" dirty="0"/>
                <a:t>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6444952" y="5741425"/>
              <a:ext cx="461665" cy="105243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vert="vert" wrap="square" rtlCol="0">
              <a:spAutoFit/>
            </a:bodyPr>
            <a:lstStyle/>
            <a:p>
              <a:pPr algn="ctr"/>
              <a:r>
                <a:rPr lang="ru-RU" dirty="0" smtClean="0"/>
                <a:t>11</a:t>
              </a:r>
              <a:endParaRPr lang="ru-RU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7945646" y="5562994"/>
              <a:ext cx="338554" cy="154609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vert="vert" wrap="square" rtlCol="0">
              <a:spAutoFit/>
            </a:bodyPr>
            <a:lstStyle/>
            <a:p>
              <a:pPr algn="ctr"/>
              <a:r>
                <a:rPr lang="ru-RU" sz="1000" dirty="0" smtClean="0"/>
                <a:t>1</a:t>
              </a:r>
              <a:endParaRPr lang="ru-RU" sz="1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794179" y="5620002"/>
              <a:ext cx="763982" cy="86177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ru-RU" dirty="0" smtClean="0"/>
            </a:p>
            <a:p>
              <a:pPr algn="ctr"/>
              <a:r>
                <a:rPr lang="ru-RU" dirty="0" smtClean="0"/>
                <a:t>5</a:t>
              </a:r>
              <a:endParaRPr lang="ru-RU" sz="1400" dirty="0" smtClean="0"/>
            </a:p>
            <a:p>
              <a:endParaRPr lang="ru-RU" sz="1400" dirty="0" smtClean="0"/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10856118" y="5986800"/>
              <a:ext cx="461665" cy="553674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vert="vert" wrap="square" rtlCol="0">
              <a:spAutoFit/>
            </a:bodyPr>
            <a:lstStyle/>
            <a:p>
              <a:pPr algn="ctr"/>
              <a:r>
                <a:rPr lang="ru-RU" dirty="0" smtClean="0"/>
                <a:t>9</a:t>
              </a:r>
              <a:endParaRPr lang="ru-RU" dirty="0"/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5470820" y="1682448"/>
              <a:ext cx="461665" cy="119712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vert="vert" wrap="square" rtlCol="0">
              <a:spAutoFit/>
            </a:bodyPr>
            <a:lstStyle/>
            <a:p>
              <a:pPr algn="ctr"/>
              <a:r>
                <a:rPr lang="ru-RU" dirty="0"/>
                <a:t>7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36357" y="2059322"/>
              <a:ext cx="461665" cy="119712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vert="vert" wrap="square" rtlCol="0">
              <a:spAutoFit/>
            </a:bodyPr>
            <a:lstStyle/>
            <a:p>
              <a:pPr algn="ctr"/>
              <a:r>
                <a:rPr lang="ru-RU" dirty="0" smtClean="0"/>
                <a:t>8</a:t>
              </a:r>
              <a:endParaRPr lang="ru-RU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02376" y="3243906"/>
              <a:ext cx="461665" cy="119712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vert="vert" wrap="square" rtlCol="0">
              <a:spAutoFit/>
            </a:bodyPr>
            <a:lstStyle/>
            <a:p>
              <a:pPr algn="ctr"/>
              <a:r>
                <a:rPr lang="ru-RU" dirty="0"/>
                <a:t>3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368550" y="3003475"/>
              <a:ext cx="461665" cy="9911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vert="vert" wrap="square" rtlCol="0">
              <a:spAutoFit/>
            </a:bodyPr>
            <a:lstStyle/>
            <a:p>
              <a:pPr algn="ctr"/>
              <a:r>
                <a:rPr lang="ru-RU" dirty="0"/>
                <a:t>6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364196" y="3992392"/>
              <a:ext cx="461665" cy="99116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vert="vert" wrap="square" rtlCol="0">
              <a:spAutoFit/>
            </a:bodyPr>
            <a:lstStyle/>
            <a:p>
              <a:pPr algn="ctr"/>
              <a:r>
                <a:rPr lang="ru-RU" dirty="0" smtClean="0"/>
                <a:t>12</a:t>
              </a:r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9601894" y="2050177"/>
              <a:ext cx="461665" cy="1197126"/>
            </a:xfrm>
            <a:prstGeom prst="rect">
              <a:avLst/>
            </a:prstGeom>
            <a:noFill/>
            <a:ln>
              <a:noFill/>
            </a:ln>
          </p:spPr>
          <p:txBody>
            <a:bodyPr vert="vert" wrap="square" rtlCol="0">
              <a:spAutoFit/>
            </a:bodyPr>
            <a:lstStyle/>
            <a:p>
              <a:pPr algn="ctr"/>
              <a:r>
                <a:rPr lang="ru-RU" dirty="0" smtClean="0"/>
                <a:t>2</a:t>
              </a:r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5258393" y="2885190"/>
              <a:ext cx="346249" cy="75407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vert="vert" wrap="square" rtlCol="0">
              <a:spAutoFit/>
            </a:bodyPr>
            <a:lstStyle/>
            <a:p>
              <a:pPr algn="ctr"/>
              <a:endParaRPr lang="ru-RU" sz="1050" dirty="0"/>
            </a:p>
          </p:txBody>
        </p:sp>
        <p:sp>
          <p:nvSpPr>
            <p:cNvPr id="26" name="TextBox 25"/>
            <p:cNvSpPr txBox="1"/>
            <p:nvPr/>
          </p:nvSpPr>
          <p:spPr>
            <a:xfrm rot="16200000">
              <a:off x="5260431" y="3240643"/>
              <a:ext cx="346249" cy="74999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vert="vert" wrap="square" rtlCol="0">
              <a:spAutoFit/>
            </a:bodyPr>
            <a:lstStyle/>
            <a:p>
              <a:pPr algn="ctr"/>
              <a:endParaRPr lang="ru-RU" sz="1050" dirty="0"/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5248257" y="4020854"/>
              <a:ext cx="346249" cy="75407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vert="vert" wrap="square" rtlCol="0">
              <a:spAutoFit/>
            </a:bodyPr>
            <a:lstStyle/>
            <a:p>
              <a:pPr algn="ctr"/>
              <a:endParaRPr lang="ru-RU" sz="1050" dirty="0"/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5253325" y="4370077"/>
              <a:ext cx="346249" cy="74393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vert="vert" wrap="square" rtlCol="0">
              <a:spAutoFit/>
            </a:bodyPr>
            <a:lstStyle/>
            <a:p>
              <a:pPr algn="ctr"/>
              <a:endParaRPr lang="ru-RU" sz="1050" dirty="0"/>
            </a:p>
          </p:txBody>
        </p:sp>
        <p:sp>
          <p:nvSpPr>
            <p:cNvPr id="29" name="TextBox 28"/>
            <p:cNvSpPr txBox="1"/>
            <p:nvPr/>
          </p:nvSpPr>
          <p:spPr>
            <a:xfrm rot="16200000">
              <a:off x="6361789" y="3458862"/>
              <a:ext cx="346249" cy="75407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vert="vert" wrap="square" rtlCol="0">
              <a:spAutoFit/>
            </a:bodyPr>
            <a:lstStyle/>
            <a:p>
              <a:pPr algn="ctr"/>
              <a:endParaRPr lang="ru-RU" sz="1050" dirty="0"/>
            </a:p>
          </p:txBody>
        </p:sp>
        <p:sp>
          <p:nvSpPr>
            <p:cNvPr id="30" name="TextBox 29"/>
            <p:cNvSpPr txBox="1"/>
            <p:nvPr/>
          </p:nvSpPr>
          <p:spPr>
            <a:xfrm rot="16200000">
              <a:off x="6359380" y="3811748"/>
              <a:ext cx="346249" cy="75407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vert="vert" wrap="square" rtlCol="0">
              <a:spAutoFit/>
            </a:bodyPr>
            <a:lstStyle/>
            <a:p>
              <a:pPr algn="ctr"/>
              <a:endParaRPr lang="ru-RU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97939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b="27113"/>
          <a:stretch/>
        </p:blipFill>
        <p:spPr>
          <a:xfrm>
            <a:off x="0" y="0"/>
            <a:ext cx="12204700" cy="68453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033" y="453753"/>
            <a:ext cx="1499181" cy="144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247543" y="1389778"/>
            <a:ext cx="38022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«Строительство»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418" y="261176"/>
            <a:ext cx="6632153" cy="360179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41" y="3197507"/>
            <a:ext cx="6056448" cy="340606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rgbClr val="0000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Прямоугольник 9"/>
          <p:cNvSpPr/>
          <p:nvPr/>
        </p:nvSpPr>
        <p:spPr>
          <a:xfrm>
            <a:off x="6593492" y="4724156"/>
            <a:ext cx="52280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Схемы, кубики и чертежи,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ты другу покажи.</a:t>
            </a:r>
          </a:p>
          <a:p>
            <a:pPr algn="ctr"/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08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b="27113"/>
          <a:stretch/>
        </p:blipFill>
        <p:spPr>
          <a:xfrm>
            <a:off x="-12700" y="0"/>
            <a:ext cx="12204700" cy="68453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03606" y="289719"/>
            <a:ext cx="1728787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33624" y="316854"/>
            <a:ext cx="6673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сюжетно-ролевых 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40" y="1235115"/>
            <a:ext cx="5465236" cy="377081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Прямоугольник 8"/>
          <p:cNvSpPr/>
          <p:nvPr/>
        </p:nvSpPr>
        <p:spPr>
          <a:xfrm>
            <a:off x="6272784" y="2316163"/>
            <a:ext cx="5550408" cy="421265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6355416" y="2413893"/>
            <a:ext cx="5358749" cy="4032051"/>
            <a:chOff x="7139691" y="2569862"/>
            <a:chExt cx="4731979" cy="3673280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878"/>
            <a:stretch/>
          </p:blipFill>
          <p:spPr bwMode="auto">
            <a:xfrm>
              <a:off x="9355222" y="2569862"/>
              <a:ext cx="2516448" cy="3673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9691" y="2569862"/>
              <a:ext cx="2215531" cy="3673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Прямоугольник 13"/>
          <p:cNvSpPr/>
          <p:nvPr/>
        </p:nvSpPr>
        <p:spPr>
          <a:xfrm>
            <a:off x="557318" y="5136200"/>
            <a:ext cx="52280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мы учимся играть.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увства, поступки и эмоции друзей понимать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10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b="27113"/>
          <a:stretch/>
        </p:blipFill>
        <p:spPr>
          <a:xfrm>
            <a:off x="-10299" y="-14203"/>
            <a:ext cx="12204700" cy="68453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35492" y="289719"/>
            <a:ext cx="1439099" cy="138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476032"/>
            <a:ext cx="59486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«Театр»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6" t="-1022" r="6931" b="1"/>
          <a:stretch/>
        </p:blipFill>
        <p:spPr bwMode="auto">
          <a:xfrm rot="5400000">
            <a:off x="5888578" y="1205012"/>
            <a:ext cx="4876458" cy="3579524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85800" y="1389888"/>
            <a:ext cx="4411176" cy="45079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777616" y="1451326"/>
            <a:ext cx="4222730" cy="4382381"/>
            <a:chOff x="269049" y="2129052"/>
            <a:chExt cx="4222730" cy="4382381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07"/>
            <a:stretch/>
          </p:blipFill>
          <p:spPr bwMode="auto">
            <a:xfrm>
              <a:off x="269050" y="4502319"/>
              <a:ext cx="4222729" cy="200911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049" y="2129052"/>
              <a:ext cx="4222729" cy="237326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Прямоугольник 7"/>
          <p:cNvSpPr/>
          <p:nvPr/>
        </p:nvSpPr>
        <p:spPr>
          <a:xfrm>
            <a:off x="6221855" y="5444284"/>
            <a:ext cx="4209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</a:p>
          <a:p>
            <a:pPr algn="ctr"/>
            <a:r>
              <a:rPr lang="ru-RU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музыканты»</a:t>
            </a:r>
            <a:endParaRPr lang="ru-RU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86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b="27113"/>
          <a:stretch/>
        </p:blipFill>
        <p:spPr>
          <a:xfrm>
            <a:off x="-12700" y="0"/>
            <a:ext cx="12204700" cy="68453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70556" y="263138"/>
            <a:ext cx="6998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«Творческая мастерская»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80994" y="1874181"/>
            <a:ext cx="5621009" cy="3962042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35" y="1387109"/>
            <a:ext cx="6253206" cy="4671496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5867" y="380074"/>
            <a:ext cx="1728787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310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" b="27113"/>
          <a:stretch/>
        </p:blipFill>
        <p:spPr>
          <a:xfrm>
            <a:off x="-12700" y="0"/>
            <a:ext cx="12204700" cy="68453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26418" y="243682"/>
            <a:ext cx="1728787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430369" y="878497"/>
            <a:ext cx="69589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экспериментируем»</a:t>
            </a:r>
            <a:endParaRPr lang="ru-RU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63" y="482017"/>
            <a:ext cx="3601498" cy="5649623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ww.detsad59.ru/image/photo/b/news/146/5c9d042078406082ec27c8a0f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992" y="2543785"/>
            <a:ext cx="6096000" cy="406717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58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316</Words>
  <Application>Microsoft Office PowerPoint</Application>
  <PresentationFormat>Широкоэкранный</PresentationFormat>
  <Paragraphs>77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-apple-system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Чебурашка</dc:creator>
  <cp:lastModifiedBy>Чебурашка</cp:lastModifiedBy>
  <cp:revision>46</cp:revision>
  <dcterms:created xsi:type="dcterms:W3CDTF">2020-11-10T11:21:54Z</dcterms:created>
  <dcterms:modified xsi:type="dcterms:W3CDTF">2020-11-13T05:57:32Z</dcterms:modified>
</cp:coreProperties>
</file>