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850" autoAdjust="0"/>
  </p:normalViewPr>
  <p:slideViewPr>
    <p:cSldViewPr>
      <p:cViewPr>
        <p:scale>
          <a:sx n="118" d="100"/>
          <a:sy n="118" d="100"/>
        </p:scale>
        <p:origin x="-143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7261-C69C-40D3-9849-B3FC0C654807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3873-6F89-44E5-8989-57E293AD7E9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7261-C69C-40D3-9849-B3FC0C654807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3873-6F89-44E5-8989-57E293AD7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7261-C69C-40D3-9849-B3FC0C654807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3873-6F89-44E5-8989-57E293AD7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7261-C69C-40D3-9849-B3FC0C654807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3873-6F89-44E5-8989-57E293AD7E9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7261-C69C-40D3-9849-B3FC0C654807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3873-6F89-44E5-8989-57E293AD7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7261-C69C-40D3-9849-B3FC0C654807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3873-6F89-44E5-8989-57E293AD7E9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7261-C69C-40D3-9849-B3FC0C654807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3873-6F89-44E5-8989-57E293AD7E9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7261-C69C-40D3-9849-B3FC0C654807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3873-6F89-44E5-8989-57E293AD7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7261-C69C-40D3-9849-B3FC0C654807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3873-6F89-44E5-8989-57E293AD7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7261-C69C-40D3-9849-B3FC0C654807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3873-6F89-44E5-8989-57E293AD7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7261-C69C-40D3-9849-B3FC0C654807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3873-6F89-44E5-8989-57E293AD7E9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9617261-C69C-40D3-9849-B3FC0C654807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0B03873-6F89-44E5-8989-57E293AD7E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234" y="5395946"/>
            <a:ext cx="9036496" cy="1440159"/>
          </a:xfrm>
        </p:spPr>
        <p:txBody>
          <a:bodyPr>
            <a:normAutofit fontScale="92500"/>
          </a:bodyPr>
          <a:lstStyle/>
          <a:p>
            <a:pPr algn="r"/>
            <a:r>
              <a:rPr lang="ru-RU" dirty="0" smtClean="0"/>
              <a:t>Воспитатели:</a:t>
            </a:r>
          </a:p>
          <a:p>
            <a:pPr algn="r"/>
            <a:r>
              <a:rPr lang="ru-RU" dirty="0" smtClean="0"/>
              <a:t> </a:t>
            </a:r>
            <a:r>
              <a:rPr lang="ru-RU" dirty="0" err="1" smtClean="0"/>
              <a:t>Грунина</a:t>
            </a:r>
            <a:r>
              <a:rPr lang="ru-RU" dirty="0" smtClean="0"/>
              <a:t> Дарья Васильевна (1 квалификационная категория)</a:t>
            </a:r>
          </a:p>
          <a:p>
            <a:pPr algn="r"/>
            <a:r>
              <a:rPr lang="ru-RU" dirty="0" err="1" smtClean="0"/>
              <a:t>Добрянская</a:t>
            </a:r>
            <a:r>
              <a:rPr lang="ru-RU" dirty="0" smtClean="0"/>
              <a:t> Наталья Юрьевна (Высшая квалификационная категория)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3"/>
            <a:ext cx="9144000" cy="5328591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400" dirty="0" smtClean="0"/>
              <a:t>Муниципальное дошкольное образовательное учреждение «Центр развития ребенка – </a:t>
            </a:r>
            <a:br>
              <a:rPr lang="ru-RU" sz="2400" dirty="0" smtClean="0"/>
            </a:br>
            <a:r>
              <a:rPr lang="ru-RU" sz="2400" dirty="0" smtClean="0"/>
              <a:t>детский сад «Дружба»</a:t>
            </a:r>
            <a:br>
              <a:rPr lang="ru-RU" sz="2400" dirty="0" smtClean="0"/>
            </a:br>
            <a:r>
              <a:rPr lang="ru-RU" sz="2400" dirty="0" smtClean="0"/>
              <a:t>Подготовительная к школе группа №2</a:t>
            </a:r>
            <a:br>
              <a:rPr lang="ru-RU" sz="2400" dirty="0" smtClean="0"/>
            </a:br>
            <a:r>
              <a:rPr lang="ru-RU" sz="2400" dirty="0" smtClean="0"/>
              <a:t>«Непоседы»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Развивающая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                                                 Предметно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     Пространственная 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Среда</a:t>
            </a:r>
            <a:endParaRPr lang="ru-RU" sz="2400" dirty="0"/>
          </a:p>
        </p:txBody>
      </p:sp>
      <p:pic>
        <p:nvPicPr>
          <p:cNvPr id="1027" name="Picture 3" descr="C:\Users\User\Desktop\хонор 8х\ноябрь\IMG-20201110-WA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5004048" cy="375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136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5966666" cy="51892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Мнемотехника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7864" y="908720"/>
            <a:ext cx="5322422" cy="2592288"/>
          </a:xfrm>
        </p:spPr>
        <p:txBody>
          <a:bodyPr/>
          <a:lstStyle/>
          <a:p>
            <a:pPr algn="just"/>
            <a:r>
              <a:rPr lang="ru-RU" dirty="0" smtClean="0"/>
              <a:t>Мнемотехника позволяет ребенку легко и быстро запомнить сказку, </a:t>
            </a:r>
            <a:r>
              <a:rPr lang="ru-RU" dirty="0" err="1" smtClean="0"/>
              <a:t>чистоговорку</a:t>
            </a:r>
            <a:r>
              <a:rPr lang="ru-RU" dirty="0" smtClean="0"/>
              <a:t>, стихотворение и т.д. Подсказки в виде картинок упрощают запоминание сложных слов и последовательности действий. Данная технология очень нравится и детям и воспитателям.</a:t>
            </a:r>
            <a:endParaRPr lang="ru-RU" dirty="0"/>
          </a:p>
        </p:txBody>
      </p:sp>
      <p:pic>
        <p:nvPicPr>
          <p:cNvPr id="9218" name="Picture 2" descr="C:\Users\User\Desktop\хонор 8х\ноябрь\IMG_20201110_1448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89040"/>
            <a:ext cx="2280812" cy="171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хонор 8х\ноябрь\IMG_20201110_1439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8926" y="1091192"/>
            <a:ext cx="2563446" cy="341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982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966666" cy="44691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Технология игровой деятельности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19872" y="836712"/>
            <a:ext cx="5250414" cy="207384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Как мы знаем, ведущий вид деятельности ребенка «игра». Поэтому в нашей группе этому уделяется большое внимание. Центры насыщены разнообразными игрушками, легко трансформируются и дети свободно переходят от центра к центру по своему желанию.</a:t>
            </a:r>
            <a:endParaRPr lang="ru-RU" dirty="0"/>
          </a:p>
        </p:txBody>
      </p:sp>
      <p:pic>
        <p:nvPicPr>
          <p:cNvPr id="10242" name="Picture 2" descr="C:\Users\User\Desktop\хонор 8х\ноябрь\IMG_20201110_1452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6"/>
          <a:stretch/>
        </p:blipFill>
        <p:spPr bwMode="auto">
          <a:xfrm>
            <a:off x="323528" y="1196752"/>
            <a:ext cx="2768244" cy="342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хонор 8х\ноябрь\IMG-20201110-WA00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72012" y="3096300"/>
            <a:ext cx="25922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070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5966666" cy="44691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Технология портфолио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19872" y="980728"/>
            <a:ext cx="5178406" cy="230425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Начиная со 2 младшей группы мы ведем портфолио каждого ребенка. Пополняем его грамотами, рисунками и фотографиями. Когда ребенок выпускается из детского сада, он забирает свое портфолио на память о своем счастливом и беззаботном детстве.</a:t>
            </a:r>
            <a:endParaRPr lang="ru-RU" dirty="0"/>
          </a:p>
        </p:txBody>
      </p:sp>
      <p:pic>
        <p:nvPicPr>
          <p:cNvPr id="11266" name="Picture 2" descr="C:\Users\User\Desktop\хонор 8х\ноябрь\IMG_20201110_1807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2847778" cy="379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хонор 8х\ноябрь\IMG_20201110_1804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27319"/>
            <a:ext cx="3650217" cy="278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281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5966666" cy="44691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Участие родителей в создании РППС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4008" y="1124744"/>
            <a:ext cx="4170294" cy="324036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Родители принимают непосредственное участие в создании РППС. Они помогают создавать: </a:t>
            </a:r>
          </a:p>
          <a:p>
            <a:pPr algn="just"/>
            <a:r>
              <a:rPr lang="ru-RU" dirty="0" smtClean="0"/>
              <a:t> макеты, </a:t>
            </a:r>
          </a:p>
          <a:p>
            <a:pPr algn="just"/>
            <a:r>
              <a:rPr lang="ru-RU" dirty="0" smtClean="0"/>
              <a:t>украшать группу </a:t>
            </a:r>
            <a:r>
              <a:rPr lang="ru-RU" dirty="0" err="1" smtClean="0"/>
              <a:t>вытыканками</a:t>
            </a:r>
            <a:r>
              <a:rPr lang="ru-RU" dirty="0" smtClean="0"/>
              <a:t>, </a:t>
            </a:r>
          </a:p>
          <a:p>
            <a:pPr algn="just"/>
            <a:r>
              <a:rPr lang="ru-RU" dirty="0" smtClean="0"/>
              <a:t>изготавливать альбомы,</a:t>
            </a:r>
          </a:p>
          <a:p>
            <a:pPr algn="just"/>
            <a:r>
              <a:rPr lang="ru-RU" dirty="0" smtClean="0"/>
              <a:t> создавать поделки для Мини-музея и т.д.</a:t>
            </a:r>
            <a:endParaRPr lang="ru-RU" dirty="0"/>
          </a:p>
        </p:txBody>
      </p:sp>
      <p:pic>
        <p:nvPicPr>
          <p:cNvPr id="3074" name="Picture 2" descr="C:\Users\User\Desktop\хонор 8х\ноябрь\IMG_20201110_1453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24" b="23666"/>
          <a:stretch/>
        </p:blipFill>
        <p:spPr bwMode="auto">
          <a:xfrm>
            <a:off x="2915816" y="4752206"/>
            <a:ext cx="6110444" cy="206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хонор 8х\ноябрь\IMG_20201110_1455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31761"/>
            <a:ext cx="4267056" cy="320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134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966666" cy="590930"/>
          </a:xfrm>
        </p:spPr>
        <p:txBody>
          <a:bodyPr/>
          <a:lstStyle/>
          <a:p>
            <a:pPr algn="ctr"/>
            <a:r>
              <a:rPr lang="ru-RU" sz="2400" dirty="0" smtClean="0"/>
              <a:t>Уголок родителей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836712"/>
            <a:ext cx="8634790" cy="194421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Стенды с информацией для родителей находятся в раздевалке, над шкафчиками детей. Информация регулярно обновляется и пополняется, касается различных сфер жизни и деятельности детей. Так же, в раздевалке есть место для фотоотчетов, благодаря которым родители видят чем ребенок занимается в детском саду. А так же мы выкладываем фото детей в группе в </a:t>
            </a:r>
            <a:r>
              <a:rPr lang="en-US" dirty="0" err="1" smtClean="0"/>
              <a:t>Watsap</a:t>
            </a:r>
            <a:r>
              <a:rPr lang="ru-RU" dirty="0" smtClean="0"/>
              <a:t> с согласия родителей.</a:t>
            </a:r>
          </a:p>
          <a:p>
            <a:pPr algn="just"/>
            <a:endParaRPr lang="ru-RU" dirty="0"/>
          </a:p>
        </p:txBody>
      </p:sp>
      <p:pic>
        <p:nvPicPr>
          <p:cNvPr id="4098" name="Picture 2" descr="C:\Users\User\Desktop\хонор 8х\ноябрь\IMG_20201110_1804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5"/>
          <a:stretch/>
        </p:blipFill>
        <p:spPr bwMode="auto">
          <a:xfrm>
            <a:off x="1763688" y="2996952"/>
            <a:ext cx="6321485" cy="355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134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052736"/>
            <a:ext cx="5966666" cy="24233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Спасибо за внимание</a:t>
            </a:r>
          </a:p>
        </p:txBody>
      </p:sp>
      <p:pic>
        <p:nvPicPr>
          <p:cNvPr id="5123" name="Picture 3" descr="C:\Users\User\Desktop\хонор 8х\11ы 0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r="2065" b="35849"/>
          <a:stretch/>
        </p:blipFill>
        <p:spPr bwMode="auto">
          <a:xfrm>
            <a:off x="827584" y="1124744"/>
            <a:ext cx="791617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891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512511" cy="1143000"/>
          </a:xfrm>
        </p:spPr>
        <p:txBody>
          <a:bodyPr/>
          <a:lstStyle/>
          <a:p>
            <a:r>
              <a:rPr lang="ru-RU" sz="2400" dirty="0" smtClean="0"/>
              <a:t>Карта расстановки мебели в группе</a:t>
            </a:r>
            <a:endParaRPr lang="ru-RU" sz="2400" dirty="0"/>
          </a:p>
        </p:txBody>
      </p:sp>
      <p:pic>
        <p:nvPicPr>
          <p:cNvPr id="1026" name="Picture 2" descr="C:\Users\User\Desktop\хонор 8х\ноябрь\IMG_20201111_2301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" t="5822" r="8200" b="5437"/>
          <a:stretch/>
        </p:blipFill>
        <p:spPr bwMode="auto">
          <a:xfrm rot="10800000">
            <a:off x="2123727" y="620688"/>
            <a:ext cx="517819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750321"/>
              </p:ext>
            </p:extLst>
          </p:nvPr>
        </p:nvGraphicFramePr>
        <p:xfrm>
          <a:off x="827584" y="4725144"/>
          <a:ext cx="7416824" cy="1800200"/>
        </p:xfrm>
        <a:graphic>
          <a:graphicData uri="http://schemas.openxmlformats.org/drawingml/2006/table">
            <a:tbl>
              <a:tblPr firstRow="1" firstCol="1" bandRow="1"/>
              <a:tblGrid>
                <a:gridCol w="320638"/>
                <a:gridCol w="5522350"/>
                <a:gridCol w="1573836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</a:rPr>
                        <a:t>№</a:t>
                      </a:r>
                      <a:endParaRPr lang="ru-RU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</a:rPr>
                        <a:t>Пространство группового помещения</a:t>
                      </a:r>
                      <a:endParaRPr lang="ru-RU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</a:rPr>
                        <a:t>Цвет</a:t>
                      </a:r>
                      <a:endParaRPr lang="ru-RU" sz="20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</a:rPr>
                        <a:t>1</a:t>
                      </a:r>
                      <a:endParaRPr lang="ru-RU" sz="20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</a:rPr>
                        <a:t>Активная деятельность</a:t>
                      </a:r>
                      <a:endParaRPr lang="ru-RU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</a:rPr>
                        <a:t>2</a:t>
                      </a:r>
                      <a:endParaRPr lang="ru-RU" sz="20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</a:rPr>
                        <a:t>Рабочий сектор</a:t>
                      </a:r>
                      <a:endParaRPr lang="ru-RU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</a:rPr>
                        <a:t>3</a:t>
                      </a:r>
                      <a:endParaRPr lang="ru-RU" sz="20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</a:rPr>
                        <a:t>Спокойная деятельность</a:t>
                      </a:r>
                      <a:endParaRPr lang="ru-RU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</a:rPr>
                        <a:t>4</a:t>
                      </a:r>
                      <a:endParaRPr lang="ru-RU" sz="20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</a:rPr>
                        <a:t>Стрелки – возможность перемещения центра</a:t>
                      </a:r>
                      <a:endParaRPr lang="ru-RU" sz="20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548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5966666" cy="752296"/>
          </a:xfrm>
        </p:spPr>
        <p:txBody>
          <a:bodyPr/>
          <a:lstStyle/>
          <a:p>
            <a:pPr algn="ctr"/>
            <a:r>
              <a:rPr lang="ru-RU" sz="2400" dirty="0" smtClean="0"/>
              <a:t>Сектора группы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Зона активности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19872" y="1268760"/>
            <a:ext cx="5616624" cy="1877928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На карте расстановки мебели, зона активности выделена красным цветом. В нее входят центры:</a:t>
            </a:r>
          </a:p>
          <a:p>
            <a:pPr algn="just"/>
            <a:r>
              <a:rPr lang="ru-RU" dirty="0"/>
              <a:t>м</a:t>
            </a:r>
            <a:r>
              <a:rPr lang="ru-RU" dirty="0" smtClean="0"/>
              <a:t>агазин, парикмахерская, больница, дом, ряженье, театр, гараж, спортивный.</a:t>
            </a:r>
          </a:p>
        </p:txBody>
      </p:sp>
      <p:pic>
        <p:nvPicPr>
          <p:cNvPr id="2050" name="Picture 2" descr="C:\Users\User\Desktop\хонор 8х\ноябрь\IMG_20201110_134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3079350" cy="41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хонор 8х\ноябрь\IMG_20201110_1345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9" r="9916"/>
          <a:stretch/>
        </p:blipFill>
        <p:spPr bwMode="auto">
          <a:xfrm>
            <a:off x="3707904" y="3429000"/>
            <a:ext cx="4176464" cy="331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394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5966666" cy="446914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/>
              <a:t>Зона рабочей деятельности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3551" y="1119312"/>
            <a:ext cx="5970494" cy="2059596"/>
          </a:xfrm>
        </p:spPr>
        <p:txBody>
          <a:bodyPr>
            <a:normAutofit/>
          </a:bodyPr>
          <a:lstStyle/>
          <a:p>
            <a:pPr lvl="0" algn="just">
              <a:buClr>
                <a:srgbClr val="A379BB">
                  <a:lumMod val="75000"/>
                </a:srgbClr>
              </a:buClr>
            </a:pPr>
            <a:r>
              <a:rPr lang="ru-RU" dirty="0">
                <a:solidFill>
                  <a:srgbClr val="69676D"/>
                </a:solidFill>
              </a:rPr>
              <a:t>На карте расстановки мебели, зона </a:t>
            </a:r>
            <a:r>
              <a:rPr lang="ru-RU" dirty="0" smtClean="0">
                <a:solidFill>
                  <a:srgbClr val="69676D"/>
                </a:solidFill>
              </a:rPr>
              <a:t>рабочей деятельности </a:t>
            </a:r>
            <a:r>
              <a:rPr lang="ru-RU" dirty="0">
                <a:solidFill>
                  <a:srgbClr val="69676D"/>
                </a:solidFill>
              </a:rPr>
              <a:t>выделена </a:t>
            </a:r>
            <a:r>
              <a:rPr lang="ru-RU" dirty="0" smtClean="0">
                <a:solidFill>
                  <a:srgbClr val="69676D"/>
                </a:solidFill>
              </a:rPr>
              <a:t>желтым </a:t>
            </a:r>
            <a:r>
              <a:rPr lang="ru-RU" dirty="0">
                <a:solidFill>
                  <a:srgbClr val="69676D"/>
                </a:solidFill>
              </a:rPr>
              <a:t>цветом. В нее входят центры:</a:t>
            </a:r>
          </a:p>
          <a:p>
            <a:pPr algn="just"/>
            <a:r>
              <a:rPr lang="ru-RU" dirty="0" smtClean="0"/>
              <a:t>библиотека, уголок уединения, «Школа», речевой центр, математика, «Хочу все знать».</a:t>
            </a:r>
            <a:endParaRPr lang="ru-RU" dirty="0"/>
          </a:p>
        </p:txBody>
      </p:sp>
      <p:pic>
        <p:nvPicPr>
          <p:cNvPr id="3074" name="Picture 2" descr="C:\Users\User\Desktop\хонор 8х\ноябрь\IMG_20201110_135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2516216" cy="398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хонор 8х\ноябрь\IMG_20201110_1357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35" y="3501008"/>
            <a:ext cx="4289127" cy="321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887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5966666" cy="518922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/>
              <a:t>Зона спокойной деятельности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43808" y="1052736"/>
            <a:ext cx="5970494" cy="2131604"/>
          </a:xfrm>
        </p:spPr>
        <p:txBody>
          <a:bodyPr>
            <a:normAutofit fontScale="92500"/>
          </a:bodyPr>
          <a:lstStyle/>
          <a:p>
            <a:pPr lvl="0" algn="just">
              <a:buClr>
                <a:srgbClr val="A379BB">
                  <a:lumMod val="75000"/>
                </a:srgbClr>
              </a:buClr>
            </a:pPr>
            <a:r>
              <a:rPr lang="ru-RU" sz="2200" dirty="0">
                <a:solidFill>
                  <a:srgbClr val="69676D"/>
                </a:solidFill>
              </a:rPr>
              <a:t>На карте расстановки мебели, зона </a:t>
            </a:r>
            <a:r>
              <a:rPr lang="ru-RU" sz="2200" dirty="0" smtClean="0">
                <a:solidFill>
                  <a:srgbClr val="69676D"/>
                </a:solidFill>
              </a:rPr>
              <a:t>спокойной деятельности </a:t>
            </a:r>
            <a:r>
              <a:rPr lang="ru-RU" sz="2200" dirty="0">
                <a:solidFill>
                  <a:srgbClr val="69676D"/>
                </a:solidFill>
              </a:rPr>
              <a:t>выделена </a:t>
            </a:r>
            <a:r>
              <a:rPr lang="ru-RU" sz="2200" dirty="0" smtClean="0">
                <a:solidFill>
                  <a:srgbClr val="69676D"/>
                </a:solidFill>
              </a:rPr>
              <a:t>зеленым </a:t>
            </a:r>
            <a:r>
              <a:rPr lang="ru-RU" sz="2200" dirty="0">
                <a:solidFill>
                  <a:srgbClr val="69676D"/>
                </a:solidFill>
              </a:rPr>
              <a:t>цветом. В нее входят центры</a:t>
            </a:r>
            <a:r>
              <a:rPr lang="ru-RU" sz="2200" dirty="0" smtClean="0">
                <a:solidFill>
                  <a:srgbClr val="69676D"/>
                </a:solidFill>
              </a:rPr>
              <a:t>:</a:t>
            </a:r>
          </a:p>
          <a:p>
            <a:pPr lvl="0" algn="just">
              <a:buClr>
                <a:srgbClr val="A379BB">
                  <a:lumMod val="75000"/>
                </a:srgbClr>
              </a:buClr>
            </a:pPr>
            <a:r>
              <a:rPr lang="ru-RU" sz="2200" dirty="0">
                <a:solidFill>
                  <a:srgbClr val="69676D"/>
                </a:solidFill>
              </a:rPr>
              <a:t>м</a:t>
            </a:r>
            <a:r>
              <a:rPr lang="ru-RU" sz="2200" dirty="0" smtClean="0">
                <a:solidFill>
                  <a:srgbClr val="69676D"/>
                </a:solidFill>
              </a:rPr>
              <a:t>узыкальный, безопасности, игровой, патриотического воспитания, мини-музей, творчества, экспериментирования и природы</a:t>
            </a:r>
            <a:endParaRPr lang="ru-RU" sz="2200" dirty="0">
              <a:solidFill>
                <a:srgbClr val="69676D"/>
              </a:solidFill>
            </a:endParaRPr>
          </a:p>
          <a:p>
            <a:endParaRPr lang="ru-RU" dirty="0"/>
          </a:p>
        </p:txBody>
      </p:sp>
      <p:pic>
        <p:nvPicPr>
          <p:cNvPr id="4098" name="Picture 2" descr="C:\Users\User\Desktop\хонор 8х\ноябрь\IMG_20201110_1455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3" b="6232"/>
          <a:stretch/>
        </p:blipFill>
        <p:spPr bwMode="auto">
          <a:xfrm>
            <a:off x="3563887" y="3467100"/>
            <a:ext cx="4891125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хонор 8х\ноябрь\IMG-20201110-WA0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844824"/>
            <a:ext cx="2693250" cy="35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439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0880" cy="864096"/>
          </a:xfrm>
        </p:spPr>
        <p:txBody>
          <a:bodyPr/>
          <a:lstStyle/>
          <a:p>
            <a:pPr algn="ctr"/>
            <a:r>
              <a:rPr lang="ru-RU" sz="2400" dirty="0" smtClean="0"/>
              <a:t>Современные образовательные технологии</a:t>
            </a:r>
            <a:br>
              <a:rPr lang="ru-RU" sz="2400" dirty="0" smtClean="0"/>
            </a:br>
            <a:r>
              <a:rPr lang="ru-RU" sz="2400" dirty="0" smtClean="0"/>
              <a:t>Нетрадиционные техники в творчестве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700808"/>
            <a:ext cx="8518840" cy="1584176"/>
          </a:xfrm>
        </p:spPr>
        <p:txBody>
          <a:bodyPr/>
          <a:lstStyle/>
          <a:p>
            <a:pPr algn="just"/>
            <a:r>
              <a:rPr lang="ru-RU" dirty="0" smtClean="0"/>
              <a:t>В своей работе мы используем такие нетрадиционные техники как:</a:t>
            </a:r>
          </a:p>
          <a:p>
            <a:pPr algn="just"/>
            <a:r>
              <a:rPr lang="ru-RU" dirty="0" err="1"/>
              <a:t>и</a:t>
            </a:r>
            <a:r>
              <a:rPr lang="ru-RU" dirty="0" err="1" smtClean="0"/>
              <a:t>зонить</a:t>
            </a:r>
            <a:r>
              <a:rPr lang="ru-RU" dirty="0" smtClean="0"/>
              <a:t>, работа с глиной и различным пластилином, куклы-закрутки, </a:t>
            </a:r>
            <a:r>
              <a:rPr lang="ru-RU" dirty="0" err="1" smtClean="0"/>
              <a:t>штампинг</a:t>
            </a:r>
            <a:r>
              <a:rPr lang="ru-RU" dirty="0" smtClean="0"/>
              <a:t>, </a:t>
            </a:r>
            <a:r>
              <a:rPr lang="ru-RU" dirty="0" err="1" smtClean="0"/>
              <a:t>по-сырому</a:t>
            </a:r>
            <a:r>
              <a:rPr lang="ru-RU" dirty="0" smtClean="0"/>
              <a:t>, </a:t>
            </a:r>
            <a:r>
              <a:rPr lang="ru-RU" dirty="0" err="1" smtClean="0"/>
              <a:t>набрызг</a:t>
            </a:r>
            <a:r>
              <a:rPr lang="ru-RU" dirty="0" smtClean="0"/>
              <a:t>, </a:t>
            </a:r>
            <a:r>
              <a:rPr lang="ru-RU" dirty="0" err="1" smtClean="0"/>
              <a:t>пластилинография</a:t>
            </a:r>
            <a:r>
              <a:rPr lang="ru-RU" dirty="0" smtClean="0"/>
              <a:t>, алмазная </a:t>
            </a:r>
            <a:r>
              <a:rPr lang="ru-RU" dirty="0" err="1" smtClean="0"/>
              <a:t>мозайка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4" name="Picture 4" descr="C:\Users\User\Desktop\хонор 8х\ноябрь\IMG_20201110_1426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49" y="3491962"/>
            <a:ext cx="4272027" cy="320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хонор 8х\ноябрь\IMG_20201110_1419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91962"/>
            <a:ext cx="4211960" cy="315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30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80920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Технология исследовательской деятельности</a:t>
            </a:r>
            <a:br>
              <a:rPr lang="ru-RU" sz="2400" dirty="0" smtClean="0"/>
            </a:br>
            <a:r>
              <a:rPr lang="ru-RU" sz="2400" dirty="0" smtClean="0"/>
              <a:t>Центр «Природы»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91880" y="1052736"/>
            <a:ext cx="5400600" cy="2520280"/>
          </a:xfrm>
        </p:spPr>
        <p:txBody>
          <a:bodyPr/>
          <a:lstStyle/>
          <a:p>
            <a:pPr algn="just"/>
            <a:r>
              <a:rPr lang="ru-RU" dirty="0" smtClean="0"/>
              <a:t>Исследования дают возможность детям самим найти ответы на вопросы «как?» и «почему?». В этом им помогают центры «Природы» и «Экспериментирования». </a:t>
            </a:r>
          </a:p>
          <a:p>
            <a:pPr algn="just"/>
            <a:r>
              <a:rPr lang="ru-RU" dirty="0" smtClean="0"/>
              <a:t>А что бы ребята лучше запомнили и усвоили, то что у них получилось или они увидели, мы ведем дневники наблюдений. </a:t>
            </a:r>
            <a:endParaRPr lang="ru-RU" dirty="0"/>
          </a:p>
        </p:txBody>
      </p:sp>
      <p:pic>
        <p:nvPicPr>
          <p:cNvPr id="6146" name="Picture 2" descr="C:\Users\User\Desktop\хонор 8х\ноябрь\IMG_20201110_143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0243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хонор 8х\ноябрь\IMG-20201110-WA0024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0" b="18881"/>
          <a:stretch/>
        </p:blipFill>
        <p:spPr bwMode="auto">
          <a:xfrm>
            <a:off x="4788024" y="4077071"/>
            <a:ext cx="2880320" cy="260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269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5966666" cy="80695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Центр «Экспериментирования»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61802" y="1340768"/>
            <a:ext cx="5602686" cy="2160240"/>
          </a:xfrm>
        </p:spPr>
        <p:txBody>
          <a:bodyPr/>
          <a:lstStyle/>
          <a:p>
            <a:pPr algn="just"/>
            <a:r>
              <a:rPr lang="ru-RU" dirty="0" smtClean="0"/>
              <a:t>Данный центр дает возможность детям подумать, попробовать, </a:t>
            </a:r>
            <a:r>
              <a:rPr lang="ru-RU" dirty="0" err="1" smtClean="0"/>
              <a:t>экспериментиро</a:t>
            </a:r>
            <a:r>
              <a:rPr lang="ru-RU" dirty="0" smtClean="0"/>
              <a:t>- </a:t>
            </a:r>
            <a:r>
              <a:rPr lang="ru-RU" dirty="0" err="1" smtClean="0"/>
              <a:t>вать</a:t>
            </a:r>
            <a:r>
              <a:rPr lang="ru-RU" dirty="0" smtClean="0"/>
              <a:t>, а самое главное – </a:t>
            </a:r>
            <a:r>
              <a:rPr lang="ru-RU" dirty="0" err="1" smtClean="0"/>
              <a:t>самовыразиться</a:t>
            </a:r>
            <a:r>
              <a:rPr lang="ru-RU" dirty="0" smtClean="0"/>
              <a:t>. А так же  развивает эмоциональную сферу и творческие способности.</a:t>
            </a:r>
            <a:endParaRPr lang="ru-RU" dirty="0"/>
          </a:p>
        </p:txBody>
      </p:sp>
      <p:pic>
        <p:nvPicPr>
          <p:cNvPr id="7170" name="Picture 2" descr="C:\Users\User\Desktop\хонор 8х\ноябрь\IMG_20201110_1428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3254298" cy="433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хонор 8х\ноябрь\IMG_20201110_1429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7" b="13238"/>
          <a:stretch/>
        </p:blipFill>
        <p:spPr bwMode="auto">
          <a:xfrm>
            <a:off x="4788024" y="4091260"/>
            <a:ext cx="2012160" cy="216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510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5966666" cy="66293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Здоровьесберегающие технологии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61166" y="1124744"/>
            <a:ext cx="5387298" cy="216024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Спортивный центр дает возможность проводить образовательную деятельность в подгруппах, индивидуально и ребятам самостоятельно (под присмотром педагога). Так же в своей работе используем массажные дорожки, не стандартное оборудование, закаливание. </a:t>
            </a:r>
            <a:endParaRPr lang="ru-RU" dirty="0"/>
          </a:p>
        </p:txBody>
      </p:sp>
      <p:pic>
        <p:nvPicPr>
          <p:cNvPr id="8194" name="Picture 2" descr="C:\Users\User\Desktop\хонор 8х\ноябрь\IMG_20201110_1337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24" y="1124744"/>
            <a:ext cx="275430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хонор 8х\ноябрь\IMG-20201110-WA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65004"/>
            <a:ext cx="3103476" cy="317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28905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156</TotalTime>
  <Words>541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Муниципальное дошкольное образовательное учреждение «Центр развития ребенка –  детский сад «Дружба» Подготовительная к школе группа №2 «Непоседы»                                                        Развивающая                                                   Предметно                                                               Пространственная                                            Среда</vt:lpstr>
      <vt:lpstr>Карта расстановки мебели в группе</vt:lpstr>
      <vt:lpstr>Сектора группы Зона активности</vt:lpstr>
      <vt:lpstr>Зона рабочей деятельности</vt:lpstr>
      <vt:lpstr>Зона спокойной деятельности</vt:lpstr>
      <vt:lpstr>Современные образовательные технологии Нетрадиционные техники в творчестве</vt:lpstr>
      <vt:lpstr>Технология исследовательской деятельности Центр «Природы»</vt:lpstr>
      <vt:lpstr>Центр «Экспериментирования»</vt:lpstr>
      <vt:lpstr>Здоровьесберегающие технологии</vt:lpstr>
      <vt:lpstr>Мнемотехника</vt:lpstr>
      <vt:lpstr>Технология игровой деятельности</vt:lpstr>
      <vt:lpstr>Технология портфолио</vt:lpstr>
      <vt:lpstr>Участие родителей в создании РППС</vt:lpstr>
      <vt:lpstr>Уголок родителей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«Центр развитя ребенка –  детский сад «Дружба»</dc:title>
  <dc:creator>User</dc:creator>
  <cp:lastModifiedBy>User</cp:lastModifiedBy>
  <cp:revision>17</cp:revision>
  <dcterms:created xsi:type="dcterms:W3CDTF">2020-11-10T23:06:04Z</dcterms:created>
  <dcterms:modified xsi:type="dcterms:W3CDTF">2020-11-12T09:25:25Z</dcterms:modified>
</cp:coreProperties>
</file>